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3024" y="-141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решений и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технологий в области автоматизации контроля качества дизельного топлива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12025</TotalTime>
  <Words>346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764</cp:revision>
  <cp:lastPrinted>2018-07-13T09:22:19Z</cp:lastPrinted>
  <dcterms:created xsi:type="dcterms:W3CDTF">2017-10-02T15:24:46Z</dcterms:created>
  <dcterms:modified xsi:type="dcterms:W3CDTF">2020-05-22T08:40:38Z</dcterms:modified>
</cp:coreProperties>
</file>