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432" y="-1380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22.05.2020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инновационных решений и технологий для функционирования линейных цепей автоматики и телемеханики по диэлектрическому волоконно-оптическому кабелю</a:t>
            </a:r>
            <a:endParaRPr lang="ru-RU" sz="1500" b="1" kern="0" dirty="0">
              <a:solidFill>
                <a:sysClr val="windowText" lastClr="000000"/>
              </a:solidFill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12024</TotalTime>
  <Words>350</Words>
  <Application>Microsoft Office PowerPoint</Application>
  <PresentationFormat>Экран (16:9)</PresentationFormat>
  <Paragraphs>77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763</cp:revision>
  <cp:lastPrinted>2018-07-13T09:22:19Z</cp:lastPrinted>
  <dcterms:created xsi:type="dcterms:W3CDTF">2017-10-02T15:24:46Z</dcterms:created>
  <dcterms:modified xsi:type="dcterms:W3CDTF">2020-05-22T08:26:12Z</dcterms:modified>
</cp:coreProperties>
</file>