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и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технологий,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предназначенных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для перевозки грузов на подвижном составе без расстройств крепления в пути следования, необходимости отцепки вагонов и их визуального осмотра в пути следования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12026</TotalTime>
  <Words>364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767</cp:revision>
  <cp:lastPrinted>2018-07-13T09:22:19Z</cp:lastPrinted>
  <dcterms:created xsi:type="dcterms:W3CDTF">2017-10-02T15:24:46Z</dcterms:created>
  <dcterms:modified xsi:type="dcterms:W3CDTF">2020-05-22T08:53:28Z</dcterms:modified>
</cp:coreProperties>
</file>