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на изготовление опытной партии бетонных стоек опор контактной сети с композитной арматурой с целью проведения их подконтрольной эксплуатации для принятия решения об их поставках для нужд ОАО «РЖД»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12026</TotalTime>
  <Words>363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2020-05-22T08:24:24Z</dcterms:modified>
</cp:coreProperties>
</file>