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1776" y="-60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09.06.2020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(наименование открытого запроса на инновации)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12026</TotalTime>
  <Words>340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HP</cp:lastModifiedBy>
  <cp:revision>764</cp:revision>
  <cp:lastPrinted>2018-07-13T09:22:19Z</cp:lastPrinted>
  <dcterms:created xsi:type="dcterms:W3CDTF">2017-10-02T15:24:46Z</dcterms:created>
  <dcterms:modified xsi:type="dcterms:W3CDTF">2020-06-09T07:39:48Z</dcterms:modified>
</cp:coreProperties>
</file>