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16" r:id="rId3"/>
    <p:sldId id="418" r:id="rId4"/>
    <p:sldId id="419" r:id="rId5"/>
    <p:sldId id="420" r:id="rId6"/>
  </p:sldIdLst>
  <p:sldSz cx="9144000" cy="5143500" type="screen16x9"/>
  <p:notesSz cx="6808788" cy="9940925"/>
  <p:defaultTextStyle>
    <a:defPPr>
      <a:defRPr lang="ru-RU"/>
    </a:defPPr>
    <a:lvl1pPr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6075" indent="111125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93738" indent="220663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41400" indent="330200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89063" indent="439738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9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r_gentsler" initials="c" lastIdx="3" clrIdx="0"/>
  <p:cmAuthor id="1" name="Cir_prokofev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394A58"/>
    <a:srgbClr val="C00000"/>
    <a:srgbClr val="7A1616"/>
    <a:srgbClr val="948A54"/>
    <a:srgbClr val="C4BD97"/>
    <a:srgbClr val="D9D9D9"/>
    <a:srgbClr val="BFBFBF"/>
    <a:srgbClr val="15C9C9"/>
    <a:srgbClr val="DB16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1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876" y="84"/>
      </p:cViewPr>
      <p:guideLst>
        <p:guide orient="horz" pos="323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210" y="-72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380D0FAA-E1C8-4AA3-B69D-12E9426CC7E6}" type="datetimeFigureOut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3121FF0A-A3C9-4D86-B883-6BC53DC3F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317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ED0DA316-8E85-4FFA-8B3B-F55DCD2FA440}" type="datetimeFigureOut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2" rIns="92126" bIns="46062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310"/>
            <a:ext cx="5447030" cy="4473733"/>
          </a:xfrm>
          <a:prstGeom prst="rect">
            <a:avLst/>
          </a:prstGeom>
        </p:spPr>
        <p:txBody>
          <a:bodyPr vert="horz" lIns="92126" tIns="46062" rIns="92126" bIns="46062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D4A7C304-9ABD-4E53-93C4-B60063139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1804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19D6-ABB4-4373-A678-148B14EC831E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2DA2-8A29-42BA-99E0-E00E91FAE8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B4D2-31DB-404C-B6CE-D1FE73139514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BF945-9272-4CDB-90DF-08AE999DBB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4" y="4810180"/>
            <a:ext cx="9144000" cy="3317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-971" y="5"/>
            <a:ext cx="9144000" cy="594464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81606" tIns="40804" rIns="81606" bIns="4080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5873" y="4869879"/>
            <a:ext cx="797230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-77688" y="4847629"/>
            <a:ext cx="329208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ru-RU" sz="1050" b="1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 defTabSz="544033"/>
            <a:fld id="{39D9C0C8-EE42-47CF-ADD3-6349191AD94C}" type="slidenum">
              <a:rPr lang="ru-RU" sz="9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544033"/>
              <a:t>‹#›</a:t>
            </a:fld>
            <a:endParaRPr lang="ru-RU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" y="4"/>
            <a:ext cx="9144000" cy="699542"/>
            <a:chOff x="0" y="1377"/>
            <a:chExt cx="5760" cy="486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37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0" y="1494"/>
              <a:ext cx="5753" cy="334"/>
            </a:xfrm>
            <a:custGeom>
              <a:avLst/>
              <a:gdLst>
                <a:gd name="T0" fmla="*/ 4522 w 5753"/>
                <a:gd name="T1" fmla="*/ 296 h 334"/>
                <a:gd name="T2" fmla="*/ 4478 w 5753"/>
                <a:gd name="T3" fmla="*/ 325 h 334"/>
                <a:gd name="T4" fmla="*/ 4423 w 5753"/>
                <a:gd name="T5" fmla="*/ 334 h 334"/>
                <a:gd name="T6" fmla="*/ 0 w 5753"/>
                <a:gd name="T7" fmla="*/ 334 h 334"/>
                <a:gd name="T8" fmla="*/ 4437 w 5753"/>
                <a:gd name="T9" fmla="*/ 324 h 334"/>
                <a:gd name="T10" fmla="*/ 4471 w 5753"/>
                <a:gd name="T11" fmla="*/ 312 h 334"/>
                <a:gd name="T12" fmla="*/ 5091 w 5753"/>
                <a:gd name="T13" fmla="*/ 0 h 334"/>
                <a:gd name="T14" fmla="*/ 5753 w 5753"/>
                <a:gd name="T15" fmla="*/ 118 h 334"/>
                <a:gd name="T16" fmla="*/ 5126 w 5753"/>
                <a:gd name="T17" fmla="*/ 122 h 334"/>
                <a:gd name="T18" fmla="*/ 5091 w 5753"/>
                <a:gd name="T19" fmla="*/ 141 h 334"/>
                <a:gd name="T20" fmla="*/ 4971 w 5753"/>
                <a:gd name="T21" fmla="*/ 156 h 334"/>
                <a:gd name="T22" fmla="*/ 4995 w 5753"/>
                <a:gd name="T23" fmla="*/ 122 h 334"/>
                <a:gd name="T24" fmla="*/ 5032 w 5753"/>
                <a:gd name="T25" fmla="*/ 75 h 334"/>
                <a:gd name="T26" fmla="*/ 5086 w 5753"/>
                <a:gd name="T27" fmla="*/ 7 h 334"/>
                <a:gd name="T28" fmla="*/ 4808 w 5753"/>
                <a:gd name="T29" fmla="*/ 0 h 334"/>
                <a:gd name="T30" fmla="*/ 4987 w 5753"/>
                <a:gd name="T31" fmla="*/ 31 h 334"/>
                <a:gd name="T32" fmla="*/ 4938 w 5753"/>
                <a:gd name="T33" fmla="*/ 94 h 334"/>
                <a:gd name="T34" fmla="*/ 4904 w 5753"/>
                <a:gd name="T35" fmla="*/ 139 h 334"/>
                <a:gd name="T36" fmla="*/ 4695 w 5753"/>
                <a:gd name="T37" fmla="*/ 156 h 334"/>
                <a:gd name="T38" fmla="*/ 4650 w 5753"/>
                <a:gd name="T39" fmla="*/ 165 h 334"/>
                <a:gd name="T40" fmla="*/ 4613 w 5753"/>
                <a:gd name="T41" fmla="*/ 190 h 334"/>
                <a:gd name="T42" fmla="*/ 4571 w 5753"/>
                <a:gd name="T43" fmla="*/ 240 h 334"/>
                <a:gd name="T44" fmla="*/ 4527 w 5753"/>
                <a:gd name="T45" fmla="*/ 291 h 334"/>
                <a:gd name="T46" fmla="*/ 4510 w 5753"/>
                <a:gd name="T47" fmla="*/ 270 h 334"/>
                <a:gd name="T48" fmla="*/ 4541 w 5753"/>
                <a:gd name="T49" fmla="*/ 235 h 334"/>
                <a:gd name="T50" fmla="*/ 4557 w 5753"/>
                <a:gd name="T51" fmla="*/ 216 h 334"/>
                <a:gd name="T52" fmla="*/ 4574 w 5753"/>
                <a:gd name="T53" fmla="*/ 198 h 334"/>
                <a:gd name="T54" fmla="*/ 4597 w 5753"/>
                <a:gd name="T55" fmla="*/ 170 h 334"/>
                <a:gd name="T56" fmla="*/ 4630 w 5753"/>
                <a:gd name="T57" fmla="*/ 127 h 334"/>
                <a:gd name="T58" fmla="*/ 4672 w 5753"/>
                <a:gd name="T59" fmla="*/ 75 h 334"/>
                <a:gd name="T60" fmla="*/ 4709 w 5753"/>
                <a:gd name="T61" fmla="*/ 36 h 334"/>
                <a:gd name="T62" fmla="*/ 4751 w 5753"/>
                <a:gd name="T63" fmla="*/ 10 h 334"/>
                <a:gd name="T64" fmla="*/ 4808 w 5753"/>
                <a:gd name="T65" fmla="*/ 0 h 3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753" h="334">
                  <a:moveTo>
                    <a:pt x="4487" y="296"/>
                  </a:moveTo>
                  <a:lnTo>
                    <a:pt x="4522" y="296"/>
                  </a:lnTo>
                  <a:lnTo>
                    <a:pt x="4501" y="313"/>
                  </a:lnTo>
                  <a:lnTo>
                    <a:pt x="4478" y="325"/>
                  </a:lnTo>
                  <a:lnTo>
                    <a:pt x="4454" y="331"/>
                  </a:lnTo>
                  <a:lnTo>
                    <a:pt x="4423" y="334"/>
                  </a:lnTo>
                  <a:lnTo>
                    <a:pt x="438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4437" y="324"/>
                  </a:lnTo>
                  <a:lnTo>
                    <a:pt x="4454" y="320"/>
                  </a:lnTo>
                  <a:lnTo>
                    <a:pt x="4471" y="312"/>
                  </a:lnTo>
                  <a:lnTo>
                    <a:pt x="4487" y="296"/>
                  </a:lnTo>
                  <a:close/>
                  <a:moveTo>
                    <a:pt x="5091" y="0"/>
                  </a:moveTo>
                  <a:lnTo>
                    <a:pt x="5753" y="0"/>
                  </a:lnTo>
                  <a:lnTo>
                    <a:pt x="5753" y="118"/>
                  </a:lnTo>
                  <a:lnTo>
                    <a:pt x="5149" y="118"/>
                  </a:lnTo>
                  <a:lnTo>
                    <a:pt x="5126" y="122"/>
                  </a:lnTo>
                  <a:lnTo>
                    <a:pt x="5107" y="129"/>
                  </a:lnTo>
                  <a:lnTo>
                    <a:pt x="5091" y="141"/>
                  </a:lnTo>
                  <a:lnTo>
                    <a:pt x="5077" y="156"/>
                  </a:lnTo>
                  <a:lnTo>
                    <a:pt x="4971" y="156"/>
                  </a:lnTo>
                  <a:lnTo>
                    <a:pt x="4983" y="141"/>
                  </a:lnTo>
                  <a:lnTo>
                    <a:pt x="4995" y="122"/>
                  </a:lnTo>
                  <a:lnTo>
                    <a:pt x="5013" y="101"/>
                  </a:lnTo>
                  <a:lnTo>
                    <a:pt x="5032" y="75"/>
                  </a:lnTo>
                  <a:lnTo>
                    <a:pt x="5056" y="45"/>
                  </a:lnTo>
                  <a:lnTo>
                    <a:pt x="5086" y="7"/>
                  </a:lnTo>
                  <a:lnTo>
                    <a:pt x="5091" y="0"/>
                  </a:lnTo>
                  <a:close/>
                  <a:moveTo>
                    <a:pt x="4808" y="0"/>
                  </a:moveTo>
                  <a:lnTo>
                    <a:pt x="5011" y="0"/>
                  </a:lnTo>
                  <a:lnTo>
                    <a:pt x="4987" y="31"/>
                  </a:lnTo>
                  <a:lnTo>
                    <a:pt x="4960" y="66"/>
                  </a:lnTo>
                  <a:lnTo>
                    <a:pt x="4938" y="94"/>
                  </a:lnTo>
                  <a:lnTo>
                    <a:pt x="4918" y="118"/>
                  </a:lnTo>
                  <a:lnTo>
                    <a:pt x="4904" y="139"/>
                  </a:lnTo>
                  <a:lnTo>
                    <a:pt x="4891" y="156"/>
                  </a:lnTo>
                  <a:lnTo>
                    <a:pt x="4695" y="156"/>
                  </a:lnTo>
                  <a:lnTo>
                    <a:pt x="4671" y="158"/>
                  </a:lnTo>
                  <a:lnTo>
                    <a:pt x="4650" y="165"/>
                  </a:lnTo>
                  <a:lnTo>
                    <a:pt x="4632" y="174"/>
                  </a:lnTo>
                  <a:lnTo>
                    <a:pt x="4613" y="190"/>
                  </a:lnTo>
                  <a:lnTo>
                    <a:pt x="4594" y="210"/>
                  </a:lnTo>
                  <a:lnTo>
                    <a:pt x="4571" y="240"/>
                  </a:lnTo>
                  <a:lnTo>
                    <a:pt x="4548" y="268"/>
                  </a:lnTo>
                  <a:lnTo>
                    <a:pt x="4527" y="291"/>
                  </a:lnTo>
                  <a:lnTo>
                    <a:pt x="4492" y="291"/>
                  </a:lnTo>
                  <a:lnTo>
                    <a:pt x="4510" y="270"/>
                  </a:lnTo>
                  <a:lnTo>
                    <a:pt x="4531" y="245"/>
                  </a:lnTo>
                  <a:lnTo>
                    <a:pt x="4541" y="235"/>
                  </a:lnTo>
                  <a:lnTo>
                    <a:pt x="4550" y="224"/>
                  </a:lnTo>
                  <a:lnTo>
                    <a:pt x="4557" y="216"/>
                  </a:lnTo>
                  <a:lnTo>
                    <a:pt x="4566" y="207"/>
                  </a:lnTo>
                  <a:lnTo>
                    <a:pt x="4574" y="198"/>
                  </a:lnTo>
                  <a:lnTo>
                    <a:pt x="4585" y="186"/>
                  </a:lnTo>
                  <a:lnTo>
                    <a:pt x="4597" y="170"/>
                  </a:lnTo>
                  <a:lnTo>
                    <a:pt x="4611" y="151"/>
                  </a:lnTo>
                  <a:lnTo>
                    <a:pt x="4630" y="127"/>
                  </a:lnTo>
                  <a:lnTo>
                    <a:pt x="4655" y="97"/>
                  </a:lnTo>
                  <a:lnTo>
                    <a:pt x="4672" y="75"/>
                  </a:lnTo>
                  <a:lnTo>
                    <a:pt x="4690" y="54"/>
                  </a:lnTo>
                  <a:lnTo>
                    <a:pt x="4709" y="36"/>
                  </a:lnTo>
                  <a:lnTo>
                    <a:pt x="4728" y="21"/>
                  </a:lnTo>
                  <a:lnTo>
                    <a:pt x="4751" y="10"/>
                  </a:lnTo>
                  <a:lnTo>
                    <a:pt x="4777" y="3"/>
                  </a:lnTo>
                  <a:lnTo>
                    <a:pt x="4808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0" y="1650"/>
              <a:ext cx="5753" cy="140"/>
            </a:xfrm>
            <a:custGeom>
              <a:avLst/>
              <a:gdLst>
                <a:gd name="T0" fmla="*/ 4527 w 5753"/>
                <a:gd name="T1" fmla="*/ 135 h 140"/>
                <a:gd name="T2" fmla="*/ 4782 w 5753"/>
                <a:gd name="T3" fmla="*/ 135 h 140"/>
                <a:gd name="T4" fmla="*/ 4775 w 5753"/>
                <a:gd name="T5" fmla="*/ 140 h 140"/>
                <a:gd name="T6" fmla="*/ 4522 w 5753"/>
                <a:gd name="T7" fmla="*/ 140 h 140"/>
                <a:gd name="T8" fmla="*/ 4527 w 5753"/>
                <a:gd name="T9" fmla="*/ 135 h 140"/>
                <a:gd name="T10" fmla="*/ 0 w 5753"/>
                <a:gd name="T11" fmla="*/ 135 h 140"/>
                <a:gd name="T12" fmla="*/ 4492 w 5753"/>
                <a:gd name="T13" fmla="*/ 135 h 140"/>
                <a:gd name="T14" fmla="*/ 4487 w 5753"/>
                <a:gd name="T15" fmla="*/ 140 h 140"/>
                <a:gd name="T16" fmla="*/ 0 w 5753"/>
                <a:gd name="T17" fmla="*/ 140 h 140"/>
                <a:gd name="T18" fmla="*/ 0 w 5753"/>
                <a:gd name="T19" fmla="*/ 135 h 140"/>
                <a:gd name="T20" fmla="*/ 5753 w 5753"/>
                <a:gd name="T21" fmla="*/ 0 h 140"/>
                <a:gd name="T22" fmla="*/ 5753 w 5753"/>
                <a:gd name="T23" fmla="*/ 46 h 140"/>
                <a:gd name="T24" fmla="*/ 5088 w 5753"/>
                <a:gd name="T25" fmla="*/ 46 h 140"/>
                <a:gd name="T26" fmla="*/ 5074 w 5753"/>
                <a:gd name="T27" fmla="*/ 48 h 140"/>
                <a:gd name="T28" fmla="*/ 5062 w 5753"/>
                <a:gd name="T29" fmla="*/ 51 h 140"/>
                <a:gd name="T30" fmla="*/ 5049 w 5753"/>
                <a:gd name="T31" fmla="*/ 60 h 140"/>
                <a:gd name="T32" fmla="*/ 5037 w 5753"/>
                <a:gd name="T33" fmla="*/ 72 h 140"/>
                <a:gd name="T34" fmla="*/ 5023 w 5753"/>
                <a:gd name="T35" fmla="*/ 89 h 140"/>
                <a:gd name="T36" fmla="*/ 5006 w 5753"/>
                <a:gd name="T37" fmla="*/ 110 h 140"/>
                <a:gd name="T38" fmla="*/ 4994 w 5753"/>
                <a:gd name="T39" fmla="*/ 124 h 140"/>
                <a:gd name="T40" fmla="*/ 4980 w 5753"/>
                <a:gd name="T41" fmla="*/ 133 h 140"/>
                <a:gd name="T42" fmla="*/ 4966 w 5753"/>
                <a:gd name="T43" fmla="*/ 138 h 140"/>
                <a:gd name="T44" fmla="*/ 4946 w 5753"/>
                <a:gd name="T45" fmla="*/ 140 h 140"/>
                <a:gd name="T46" fmla="*/ 4924 w 5753"/>
                <a:gd name="T47" fmla="*/ 140 h 140"/>
                <a:gd name="T48" fmla="*/ 4863 w 5753"/>
                <a:gd name="T49" fmla="*/ 140 h 140"/>
                <a:gd name="T50" fmla="*/ 4868 w 5753"/>
                <a:gd name="T51" fmla="*/ 135 h 140"/>
                <a:gd name="T52" fmla="*/ 4952 w 5753"/>
                <a:gd name="T53" fmla="*/ 135 h 140"/>
                <a:gd name="T54" fmla="*/ 4966 w 5753"/>
                <a:gd name="T55" fmla="*/ 131 h 140"/>
                <a:gd name="T56" fmla="*/ 4976 w 5753"/>
                <a:gd name="T57" fmla="*/ 122 h 140"/>
                <a:gd name="T58" fmla="*/ 4988 w 5753"/>
                <a:gd name="T59" fmla="*/ 108 h 140"/>
                <a:gd name="T60" fmla="*/ 5002 w 5753"/>
                <a:gd name="T61" fmla="*/ 93 h 140"/>
                <a:gd name="T62" fmla="*/ 5009 w 5753"/>
                <a:gd name="T63" fmla="*/ 86 h 140"/>
                <a:gd name="T64" fmla="*/ 5014 w 5753"/>
                <a:gd name="T65" fmla="*/ 79 h 140"/>
                <a:gd name="T66" fmla="*/ 5021 w 5753"/>
                <a:gd name="T67" fmla="*/ 72 h 140"/>
                <a:gd name="T68" fmla="*/ 5028 w 5753"/>
                <a:gd name="T69" fmla="*/ 63 h 140"/>
                <a:gd name="T70" fmla="*/ 5037 w 5753"/>
                <a:gd name="T71" fmla="*/ 51 h 140"/>
                <a:gd name="T72" fmla="*/ 5049 w 5753"/>
                <a:gd name="T73" fmla="*/ 35 h 140"/>
                <a:gd name="T74" fmla="*/ 5067 w 5753"/>
                <a:gd name="T75" fmla="*/ 14 h 140"/>
                <a:gd name="T76" fmla="*/ 5077 w 5753"/>
                <a:gd name="T77" fmla="*/ 0 h 140"/>
                <a:gd name="T78" fmla="*/ 5753 w 5753"/>
                <a:gd name="T79" fmla="*/ 0 h 1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53" h="140">
                  <a:moveTo>
                    <a:pt x="4527" y="135"/>
                  </a:moveTo>
                  <a:lnTo>
                    <a:pt x="4782" y="135"/>
                  </a:lnTo>
                  <a:lnTo>
                    <a:pt x="4775" y="140"/>
                  </a:lnTo>
                  <a:lnTo>
                    <a:pt x="4522" y="140"/>
                  </a:lnTo>
                  <a:lnTo>
                    <a:pt x="4527" y="135"/>
                  </a:lnTo>
                  <a:close/>
                  <a:moveTo>
                    <a:pt x="0" y="135"/>
                  </a:moveTo>
                  <a:lnTo>
                    <a:pt x="4492" y="135"/>
                  </a:lnTo>
                  <a:lnTo>
                    <a:pt x="4487" y="140"/>
                  </a:lnTo>
                  <a:lnTo>
                    <a:pt x="0" y="140"/>
                  </a:lnTo>
                  <a:lnTo>
                    <a:pt x="0" y="135"/>
                  </a:lnTo>
                  <a:close/>
                  <a:moveTo>
                    <a:pt x="5753" y="0"/>
                  </a:moveTo>
                  <a:lnTo>
                    <a:pt x="5753" y="46"/>
                  </a:lnTo>
                  <a:lnTo>
                    <a:pt x="5088" y="46"/>
                  </a:lnTo>
                  <a:lnTo>
                    <a:pt x="5074" y="48"/>
                  </a:lnTo>
                  <a:lnTo>
                    <a:pt x="5062" y="51"/>
                  </a:lnTo>
                  <a:lnTo>
                    <a:pt x="5049" y="60"/>
                  </a:lnTo>
                  <a:lnTo>
                    <a:pt x="5037" y="72"/>
                  </a:lnTo>
                  <a:lnTo>
                    <a:pt x="5023" y="89"/>
                  </a:lnTo>
                  <a:lnTo>
                    <a:pt x="5006" y="110"/>
                  </a:lnTo>
                  <a:lnTo>
                    <a:pt x="4994" y="124"/>
                  </a:lnTo>
                  <a:lnTo>
                    <a:pt x="4980" y="133"/>
                  </a:lnTo>
                  <a:lnTo>
                    <a:pt x="4966" y="138"/>
                  </a:lnTo>
                  <a:lnTo>
                    <a:pt x="4946" y="140"/>
                  </a:lnTo>
                  <a:lnTo>
                    <a:pt x="4924" y="140"/>
                  </a:lnTo>
                  <a:lnTo>
                    <a:pt x="4863" y="140"/>
                  </a:lnTo>
                  <a:lnTo>
                    <a:pt x="4868" y="135"/>
                  </a:lnTo>
                  <a:lnTo>
                    <a:pt x="4952" y="135"/>
                  </a:lnTo>
                  <a:lnTo>
                    <a:pt x="4966" y="131"/>
                  </a:lnTo>
                  <a:lnTo>
                    <a:pt x="4976" y="122"/>
                  </a:lnTo>
                  <a:lnTo>
                    <a:pt x="4988" y="108"/>
                  </a:lnTo>
                  <a:lnTo>
                    <a:pt x="5002" y="93"/>
                  </a:lnTo>
                  <a:lnTo>
                    <a:pt x="5009" y="86"/>
                  </a:lnTo>
                  <a:lnTo>
                    <a:pt x="5014" y="79"/>
                  </a:lnTo>
                  <a:lnTo>
                    <a:pt x="5021" y="72"/>
                  </a:lnTo>
                  <a:lnTo>
                    <a:pt x="5028" y="63"/>
                  </a:lnTo>
                  <a:lnTo>
                    <a:pt x="5037" y="51"/>
                  </a:lnTo>
                  <a:lnTo>
                    <a:pt x="5049" y="35"/>
                  </a:lnTo>
                  <a:lnTo>
                    <a:pt x="5067" y="14"/>
                  </a:lnTo>
                  <a:lnTo>
                    <a:pt x="5077" y="0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487" y="1612"/>
              <a:ext cx="1266" cy="178"/>
            </a:xfrm>
            <a:custGeom>
              <a:avLst/>
              <a:gdLst>
                <a:gd name="T0" fmla="*/ 5 w 1266"/>
                <a:gd name="T1" fmla="*/ 173 h 178"/>
                <a:gd name="T2" fmla="*/ 40 w 1266"/>
                <a:gd name="T3" fmla="*/ 173 h 178"/>
                <a:gd name="T4" fmla="*/ 35 w 1266"/>
                <a:gd name="T5" fmla="*/ 178 h 178"/>
                <a:gd name="T6" fmla="*/ 0 w 1266"/>
                <a:gd name="T7" fmla="*/ 178 h 178"/>
                <a:gd name="T8" fmla="*/ 5 w 1266"/>
                <a:gd name="T9" fmla="*/ 173 h 178"/>
                <a:gd name="T10" fmla="*/ 662 w 1266"/>
                <a:gd name="T11" fmla="*/ 0 h 178"/>
                <a:gd name="T12" fmla="*/ 1266 w 1266"/>
                <a:gd name="T13" fmla="*/ 0 h 178"/>
                <a:gd name="T14" fmla="*/ 1266 w 1266"/>
                <a:gd name="T15" fmla="*/ 38 h 178"/>
                <a:gd name="T16" fmla="*/ 590 w 1266"/>
                <a:gd name="T17" fmla="*/ 38 h 178"/>
                <a:gd name="T18" fmla="*/ 604 w 1266"/>
                <a:gd name="T19" fmla="*/ 23 h 178"/>
                <a:gd name="T20" fmla="*/ 620 w 1266"/>
                <a:gd name="T21" fmla="*/ 11 h 178"/>
                <a:gd name="T22" fmla="*/ 639 w 1266"/>
                <a:gd name="T23" fmla="*/ 4 h 178"/>
                <a:gd name="T24" fmla="*/ 662 w 1266"/>
                <a:gd name="T25" fmla="*/ 0 h 1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6" h="178">
                  <a:moveTo>
                    <a:pt x="5" y="173"/>
                  </a:moveTo>
                  <a:lnTo>
                    <a:pt x="40" y="173"/>
                  </a:lnTo>
                  <a:lnTo>
                    <a:pt x="35" y="178"/>
                  </a:lnTo>
                  <a:lnTo>
                    <a:pt x="0" y="178"/>
                  </a:lnTo>
                  <a:lnTo>
                    <a:pt x="5" y="173"/>
                  </a:lnTo>
                  <a:close/>
                  <a:moveTo>
                    <a:pt x="662" y="0"/>
                  </a:moveTo>
                  <a:lnTo>
                    <a:pt x="1266" y="0"/>
                  </a:lnTo>
                  <a:lnTo>
                    <a:pt x="1266" y="38"/>
                  </a:lnTo>
                  <a:lnTo>
                    <a:pt x="590" y="38"/>
                  </a:lnTo>
                  <a:lnTo>
                    <a:pt x="604" y="23"/>
                  </a:lnTo>
                  <a:lnTo>
                    <a:pt x="620" y="11"/>
                  </a:lnTo>
                  <a:lnTo>
                    <a:pt x="639" y="4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0" y="1379"/>
              <a:ext cx="5753" cy="484"/>
            </a:xfrm>
            <a:custGeom>
              <a:avLst/>
              <a:gdLst>
                <a:gd name="T0" fmla="*/ 4775 w 5753"/>
                <a:gd name="T1" fmla="*/ 411 h 484"/>
                <a:gd name="T2" fmla="*/ 4863 w 5753"/>
                <a:gd name="T3" fmla="*/ 411 h 484"/>
                <a:gd name="T4" fmla="*/ 4833 w 5753"/>
                <a:gd name="T5" fmla="*/ 439 h 484"/>
                <a:gd name="T6" fmla="*/ 4805 w 5753"/>
                <a:gd name="T7" fmla="*/ 458 h 484"/>
                <a:gd name="T8" fmla="*/ 4777 w 5753"/>
                <a:gd name="T9" fmla="*/ 472 h 484"/>
                <a:gd name="T10" fmla="*/ 4747 w 5753"/>
                <a:gd name="T11" fmla="*/ 479 h 484"/>
                <a:gd name="T12" fmla="*/ 4716 w 5753"/>
                <a:gd name="T13" fmla="*/ 482 h 484"/>
                <a:gd name="T14" fmla="*/ 4681 w 5753"/>
                <a:gd name="T15" fmla="*/ 484 h 484"/>
                <a:gd name="T16" fmla="*/ 4636 w 5753"/>
                <a:gd name="T17" fmla="*/ 482 h 484"/>
                <a:gd name="T18" fmla="*/ 4585 w 5753"/>
                <a:gd name="T19" fmla="*/ 482 h 484"/>
                <a:gd name="T20" fmla="*/ 0 w 5753"/>
                <a:gd name="T21" fmla="*/ 482 h 484"/>
                <a:gd name="T22" fmla="*/ 0 w 5753"/>
                <a:gd name="T23" fmla="*/ 465 h 484"/>
                <a:gd name="T24" fmla="*/ 4671 w 5753"/>
                <a:gd name="T25" fmla="*/ 465 h 484"/>
                <a:gd name="T26" fmla="*/ 4698 w 5753"/>
                <a:gd name="T27" fmla="*/ 461 h 484"/>
                <a:gd name="T28" fmla="*/ 4725 w 5753"/>
                <a:gd name="T29" fmla="*/ 451 h 484"/>
                <a:gd name="T30" fmla="*/ 4751 w 5753"/>
                <a:gd name="T31" fmla="*/ 435 h 484"/>
                <a:gd name="T32" fmla="*/ 4775 w 5753"/>
                <a:gd name="T33" fmla="*/ 411 h 484"/>
                <a:gd name="T34" fmla="*/ 4971 w 5753"/>
                <a:gd name="T35" fmla="*/ 271 h 484"/>
                <a:gd name="T36" fmla="*/ 4959 w 5753"/>
                <a:gd name="T37" fmla="*/ 289 h 484"/>
                <a:gd name="T38" fmla="*/ 4948 w 5753"/>
                <a:gd name="T39" fmla="*/ 305 h 484"/>
                <a:gd name="T40" fmla="*/ 4934 w 5753"/>
                <a:gd name="T41" fmla="*/ 324 h 484"/>
                <a:gd name="T42" fmla="*/ 4918 w 5753"/>
                <a:gd name="T43" fmla="*/ 343 h 484"/>
                <a:gd name="T44" fmla="*/ 4899 w 5753"/>
                <a:gd name="T45" fmla="*/ 369 h 484"/>
                <a:gd name="T46" fmla="*/ 4868 w 5753"/>
                <a:gd name="T47" fmla="*/ 406 h 484"/>
                <a:gd name="T48" fmla="*/ 4782 w 5753"/>
                <a:gd name="T49" fmla="*/ 406 h 484"/>
                <a:gd name="T50" fmla="*/ 4814 w 5753"/>
                <a:gd name="T51" fmla="*/ 371 h 484"/>
                <a:gd name="T52" fmla="*/ 4829 w 5753"/>
                <a:gd name="T53" fmla="*/ 353 h 484"/>
                <a:gd name="T54" fmla="*/ 4842 w 5753"/>
                <a:gd name="T55" fmla="*/ 338 h 484"/>
                <a:gd name="T56" fmla="*/ 4854 w 5753"/>
                <a:gd name="T57" fmla="*/ 324 h 484"/>
                <a:gd name="T58" fmla="*/ 4864 w 5753"/>
                <a:gd name="T59" fmla="*/ 310 h 484"/>
                <a:gd name="T60" fmla="*/ 4877 w 5753"/>
                <a:gd name="T61" fmla="*/ 292 h 484"/>
                <a:gd name="T62" fmla="*/ 4891 w 5753"/>
                <a:gd name="T63" fmla="*/ 271 h 484"/>
                <a:gd name="T64" fmla="*/ 4971 w 5753"/>
                <a:gd name="T65" fmla="*/ 271 h 484"/>
                <a:gd name="T66" fmla="*/ 5219 w 5753"/>
                <a:gd name="T67" fmla="*/ 0 h 484"/>
                <a:gd name="T68" fmla="*/ 5753 w 5753"/>
                <a:gd name="T69" fmla="*/ 0 h 484"/>
                <a:gd name="T70" fmla="*/ 5753 w 5753"/>
                <a:gd name="T71" fmla="*/ 17 h 484"/>
                <a:gd name="T72" fmla="*/ 5254 w 5753"/>
                <a:gd name="T73" fmla="*/ 17 h 484"/>
                <a:gd name="T74" fmla="*/ 5219 w 5753"/>
                <a:gd name="T75" fmla="*/ 21 h 484"/>
                <a:gd name="T76" fmla="*/ 5187 w 5753"/>
                <a:gd name="T77" fmla="*/ 31 h 484"/>
                <a:gd name="T78" fmla="*/ 5159 w 5753"/>
                <a:gd name="T79" fmla="*/ 47 h 484"/>
                <a:gd name="T80" fmla="*/ 5135 w 5753"/>
                <a:gd name="T81" fmla="*/ 66 h 484"/>
                <a:gd name="T82" fmla="*/ 5112 w 5753"/>
                <a:gd name="T83" fmla="*/ 90 h 484"/>
                <a:gd name="T84" fmla="*/ 5091 w 5753"/>
                <a:gd name="T85" fmla="*/ 115 h 484"/>
                <a:gd name="T86" fmla="*/ 5011 w 5753"/>
                <a:gd name="T87" fmla="*/ 115 h 484"/>
                <a:gd name="T88" fmla="*/ 5034 w 5753"/>
                <a:gd name="T89" fmla="*/ 87 h 484"/>
                <a:gd name="T90" fmla="*/ 5058 w 5753"/>
                <a:gd name="T91" fmla="*/ 62 h 484"/>
                <a:gd name="T92" fmla="*/ 5083 w 5753"/>
                <a:gd name="T93" fmla="*/ 42 h 484"/>
                <a:gd name="T94" fmla="*/ 5110 w 5753"/>
                <a:gd name="T95" fmla="*/ 24 h 484"/>
                <a:gd name="T96" fmla="*/ 5142 w 5753"/>
                <a:gd name="T97" fmla="*/ 10 h 484"/>
                <a:gd name="T98" fmla="*/ 5177 w 5753"/>
                <a:gd name="T99" fmla="*/ 3 h 484"/>
                <a:gd name="T100" fmla="*/ 5219 w 5753"/>
                <a:gd name="T101" fmla="*/ 0 h 4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53" h="484">
                  <a:moveTo>
                    <a:pt x="4775" y="411"/>
                  </a:moveTo>
                  <a:lnTo>
                    <a:pt x="4863" y="411"/>
                  </a:lnTo>
                  <a:lnTo>
                    <a:pt x="4833" y="439"/>
                  </a:lnTo>
                  <a:lnTo>
                    <a:pt x="4805" y="458"/>
                  </a:lnTo>
                  <a:lnTo>
                    <a:pt x="4777" y="472"/>
                  </a:lnTo>
                  <a:lnTo>
                    <a:pt x="4747" y="479"/>
                  </a:lnTo>
                  <a:lnTo>
                    <a:pt x="4716" y="482"/>
                  </a:lnTo>
                  <a:lnTo>
                    <a:pt x="4681" y="484"/>
                  </a:lnTo>
                  <a:lnTo>
                    <a:pt x="4636" y="482"/>
                  </a:lnTo>
                  <a:lnTo>
                    <a:pt x="4585" y="482"/>
                  </a:lnTo>
                  <a:lnTo>
                    <a:pt x="0" y="482"/>
                  </a:lnTo>
                  <a:lnTo>
                    <a:pt x="0" y="465"/>
                  </a:lnTo>
                  <a:lnTo>
                    <a:pt x="4671" y="465"/>
                  </a:lnTo>
                  <a:lnTo>
                    <a:pt x="4698" y="461"/>
                  </a:lnTo>
                  <a:lnTo>
                    <a:pt x="4725" y="451"/>
                  </a:lnTo>
                  <a:lnTo>
                    <a:pt x="4751" y="435"/>
                  </a:lnTo>
                  <a:lnTo>
                    <a:pt x="4775" y="411"/>
                  </a:lnTo>
                  <a:close/>
                  <a:moveTo>
                    <a:pt x="4971" y="271"/>
                  </a:moveTo>
                  <a:lnTo>
                    <a:pt x="4959" y="289"/>
                  </a:lnTo>
                  <a:lnTo>
                    <a:pt x="4948" y="305"/>
                  </a:lnTo>
                  <a:lnTo>
                    <a:pt x="4934" y="324"/>
                  </a:lnTo>
                  <a:lnTo>
                    <a:pt x="4918" y="343"/>
                  </a:lnTo>
                  <a:lnTo>
                    <a:pt x="4899" y="369"/>
                  </a:lnTo>
                  <a:lnTo>
                    <a:pt x="4868" y="406"/>
                  </a:lnTo>
                  <a:lnTo>
                    <a:pt x="4782" y="406"/>
                  </a:lnTo>
                  <a:lnTo>
                    <a:pt x="4814" y="371"/>
                  </a:lnTo>
                  <a:lnTo>
                    <a:pt x="4829" y="353"/>
                  </a:lnTo>
                  <a:lnTo>
                    <a:pt x="4842" y="338"/>
                  </a:lnTo>
                  <a:lnTo>
                    <a:pt x="4854" y="324"/>
                  </a:lnTo>
                  <a:lnTo>
                    <a:pt x="4864" y="310"/>
                  </a:lnTo>
                  <a:lnTo>
                    <a:pt x="4877" y="292"/>
                  </a:lnTo>
                  <a:lnTo>
                    <a:pt x="4891" y="271"/>
                  </a:lnTo>
                  <a:lnTo>
                    <a:pt x="4971" y="271"/>
                  </a:lnTo>
                  <a:close/>
                  <a:moveTo>
                    <a:pt x="5219" y="0"/>
                  </a:moveTo>
                  <a:lnTo>
                    <a:pt x="5753" y="0"/>
                  </a:lnTo>
                  <a:lnTo>
                    <a:pt x="5753" y="17"/>
                  </a:lnTo>
                  <a:lnTo>
                    <a:pt x="5254" y="17"/>
                  </a:lnTo>
                  <a:lnTo>
                    <a:pt x="5219" y="21"/>
                  </a:lnTo>
                  <a:lnTo>
                    <a:pt x="5187" y="31"/>
                  </a:lnTo>
                  <a:lnTo>
                    <a:pt x="5159" y="47"/>
                  </a:lnTo>
                  <a:lnTo>
                    <a:pt x="5135" y="66"/>
                  </a:lnTo>
                  <a:lnTo>
                    <a:pt x="5112" y="90"/>
                  </a:lnTo>
                  <a:lnTo>
                    <a:pt x="5091" y="115"/>
                  </a:lnTo>
                  <a:lnTo>
                    <a:pt x="5011" y="115"/>
                  </a:lnTo>
                  <a:lnTo>
                    <a:pt x="5034" y="87"/>
                  </a:lnTo>
                  <a:lnTo>
                    <a:pt x="5058" y="62"/>
                  </a:lnTo>
                  <a:lnTo>
                    <a:pt x="5083" y="42"/>
                  </a:lnTo>
                  <a:lnTo>
                    <a:pt x="5110" y="24"/>
                  </a:lnTo>
                  <a:lnTo>
                    <a:pt x="5142" y="10"/>
                  </a:lnTo>
                  <a:lnTo>
                    <a:pt x="5177" y="3"/>
                  </a:lnTo>
                  <a:lnTo>
                    <a:pt x="5219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891" y="1494"/>
              <a:ext cx="200" cy="156"/>
            </a:xfrm>
            <a:custGeom>
              <a:avLst/>
              <a:gdLst>
                <a:gd name="T0" fmla="*/ 120 w 200"/>
                <a:gd name="T1" fmla="*/ 0 h 156"/>
                <a:gd name="T2" fmla="*/ 200 w 200"/>
                <a:gd name="T3" fmla="*/ 0 h 156"/>
                <a:gd name="T4" fmla="*/ 195 w 200"/>
                <a:gd name="T5" fmla="*/ 7 h 156"/>
                <a:gd name="T6" fmla="*/ 165 w 200"/>
                <a:gd name="T7" fmla="*/ 45 h 156"/>
                <a:gd name="T8" fmla="*/ 141 w 200"/>
                <a:gd name="T9" fmla="*/ 75 h 156"/>
                <a:gd name="T10" fmla="*/ 122 w 200"/>
                <a:gd name="T11" fmla="*/ 101 h 156"/>
                <a:gd name="T12" fmla="*/ 104 w 200"/>
                <a:gd name="T13" fmla="*/ 122 h 156"/>
                <a:gd name="T14" fmla="*/ 92 w 200"/>
                <a:gd name="T15" fmla="*/ 141 h 156"/>
                <a:gd name="T16" fmla="*/ 80 w 200"/>
                <a:gd name="T17" fmla="*/ 156 h 156"/>
                <a:gd name="T18" fmla="*/ 0 w 200"/>
                <a:gd name="T19" fmla="*/ 156 h 156"/>
                <a:gd name="T20" fmla="*/ 13 w 200"/>
                <a:gd name="T21" fmla="*/ 139 h 156"/>
                <a:gd name="T22" fmla="*/ 27 w 200"/>
                <a:gd name="T23" fmla="*/ 118 h 156"/>
                <a:gd name="T24" fmla="*/ 47 w 200"/>
                <a:gd name="T25" fmla="*/ 94 h 156"/>
                <a:gd name="T26" fmla="*/ 69 w 200"/>
                <a:gd name="T27" fmla="*/ 66 h 156"/>
                <a:gd name="T28" fmla="*/ 96 w 200"/>
                <a:gd name="T29" fmla="*/ 31 h 156"/>
                <a:gd name="T30" fmla="*/ 120 w 200"/>
                <a:gd name="T31" fmla="*/ 0 h 1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" h="156">
                  <a:moveTo>
                    <a:pt x="120" y="0"/>
                  </a:moveTo>
                  <a:lnTo>
                    <a:pt x="200" y="0"/>
                  </a:lnTo>
                  <a:lnTo>
                    <a:pt x="195" y="7"/>
                  </a:lnTo>
                  <a:lnTo>
                    <a:pt x="165" y="45"/>
                  </a:lnTo>
                  <a:lnTo>
                    <a:pt x="141" y="75"/>
                  </a:lnTo>
                  <a:lnTo>
                    <a:pt x="122" y="101"/>
                  </a:lnTo>
                  <a:lnTo>
                    <a:pt x="104" y="122"/>
                  </a:lnTo>
                  <a:lnTo>
                    <a:pt x="92" y="141"/>
                  </a:lnTo>
                  <a:lnTo>
                    <a:pt x="80" y="156"/>
                  </a:lnTo>
                  <a:lnTo>
                    <a:pt x="0" y="156"/>
                  </a:lnTo>
                  <a:lnTo>
                    <a:pt x="13" y="139"/>
                  </a:lnTo>
                  <a:lnTo>
                    <a:pt x="27" y="118"/>
                  </a:lnTo>
                  <a:lnTo>
                    <a:pt x="47" y="94"/>
                  </a:lnTo>
                  <a:lnTo>
                    <a:pt x="69" y="66"/>
                  </a:lnTo>
                  <a:lnTo>
                    <a:pt x="96" y="3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775" y="1785"/>
              <a:ext cx="93" cy="5"/>
            </a:xfrm>
            <a:custGeom>
              <a:avLst/>
              <a:gdLst>
                <a:gd name="T0" fmla="*/ 7 w 93"/>
                <a:gd name="T1" fmla="*/ 0 h 5"/>
                <a:gd name="T2" fmla="*/ 93 w 93"/>
                <a:gd name="T3" fmla="*/ 0 h 5"/>
                <a:gd name="T4" fmla="*/ 88 w 93"/>
                <a:gd name="T5" fmla="*/ 5 h 5"/>
                <a:gd name="T6" fmla="*/ 0 w 93"/>
                <a:gd name="T7" fmla="*/ 5 h 5"/>
                <a:gd name="T8" fmla="*/ 7 w 9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5">
                  <a:moveTo>
                    <a:pt x="7" y="0"/>
                  </a:moveTo>
                  <a:lnTo>
                    <a:pt x="93" y="0"/>
                  </a:lnTo>
                  <a:lnTo>
                    <a:pt x="88" y="5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0" y="1586"/>
              <a:ext cx="5753" cy="221"/>
            </a:xfrm>
            <a:custGeom>
              <a:avLst/>
              <a:gdLst>
                <a:gd name="T0" fmla="*/ 5388 w 5753"/>
                <a:gd name="T1" fmla="*/ 0 h 221"/>
                <a:gd name="T2" fmla="*/ 5753 w 5753"/>
                <a:gd name="T3" fmla="*/ 0 h 221"/>
                <a:gd name="T4" fmla="*/ 5753 w 5753"/>
                <a:gd name="T5" fmla="*/ 7 h 221"/>
                <a:gd name="T6" fmla="*/ 5440 w 5753"/>
                <a:gd name="T7" fmla="*/ 7 h 221"/>
                <a:gd name="T8" fmla="*/ 5420 w 5753"/>
                <a:gd name="T9" fmla="*/ 10 h 221"/>
                <a:gd name="T10" fmla="*/ 5402 w 5753"/>
                <a:gd name="T11" fmla="*/ 17 h 221"/>
                <a:gd name="T12" fmla="*/ 5388 w 5753"/>
                <a:gd name="T13" fmla="*/ 28 h 221"/>
                <a:gd name="T14" fmla="*/ 5374 w 5753"/>
                <a:gd name="T15" fmla="*/ 42 h 221"/>
                <a:gd name="T16" fmla="*/ 5362 w 5753"/>
                <a:gd name="T17" fmla="*/ 56 h 221"/>
                <a:gd name="T18" fmla="*/ 5344 w 5753"/>
                <a:gd name="T19" fmla="*/ 78 h 221"/>
                <a:gd name="T20" fmla="*/ 5330 w 5753"/>
                <a:gd name="T21" fmla="*/ 98 h 221"/>
                <a:gd name="T22" fmla="*/ 5320 w 5753"/>
                <a:gd name="T23" fmla="*/ 112 h 221"/>
                <a:gd name="T24" fmla="*/ 5311 w 5753"/>
                <a:gd name="T25" fmla="*/ 122 h 221"/>
                <a:gd name="T26" fmla="*/ 5304 w 5753"/>
                <a:gd name="T27" fmla="*/ 132 h 221"/>
                <a:gd name="T28" fmla="*/ 5297 w 5753"/>
                <a:gd name="T29" fmla="*/ 143 h 221"/>
                <a:gd name="T30" fmla="*/ 5289 w 5753"/>
                <a:gd name="T31" fmla="*/ 155 h 221"/>
                <a:gd name="T32" fmla="*/ 5276 w 5753"/>
                <a:gd name="T33" fmla="*/ 169 h 221"/>
                <a:gd name="T34" fmla="*/ 5257 w 5753"/>
                <a:gd name="T35" fmla="*/ 192 h 221"/>
                <a:gd name="T36" fmla="*/ 5240 w 5753"/>
                <a:gd name="T37" fmla="*/ 206 h 221"/>
                <a:gd name="T38" fmla="*/ 5222 w 5753"/>
                <a:gd name="T39" fmla="*/ 216 h 221"/>
                <a:gd name="T40" fmla="*/ 5205 w 5753"/>
                <a:gd name="T41" fmla="*/ 220 h 221"/>
                <a:gd name="T42" fmla="*/ 5184 w 5753"/>
                <a:gd name="T43" fmla="*/ 221 h 221"/>
                <a:gd name="T44" fmla="*/ 5161 w 5753"/>
                <a:gd name="T45" fmla="*/ 221 h 221"/>
                <a:gd name="T46" fmla="*/ 5131 w 5753"/>
                <a:gd name="T47" fmla="*/ 221 h 221"/>
                <a:gd name="T48" fmla="*/ 0 w 5753"/>
                <a:gd name="T49" fmla="*/ 221 h 221"/>
                <a:gd name="T50" fmla="*/ 0 w 5753"/>
                <a:gd name="T51" fmla="*/ 214 h 221"/>
                <a:gd name="T52" fmla="*/ 5137 w 5753"/>
                <a:gd name="T53" fmla="*/ 214 h 221"/>
                <a:gd name="T54" fmla="*/ 5154 w 5753"/>
                <a:gd name="T55" fmla="*/ 211 h 221"/>
                <a:gd name="T56" fmla="*/ 5170 w 5753"/>
                <a:gd name="T57" fmla="*/ 202 h 221"/>
                <a:gd name="T58" fmla="*/ 5186 w 5753"/>
                <a:gd name="T59" fmla="*/ 188 h 221"/>
                <a:gd name="T60" fmla="*/ 5203 w 5753"/>
                <a:gd name="T61" fmla="*/ 171 h 221"/>
                <a:gd name="T62" fmla="*/ 5210 w 5753"/>
                <a:gd name="T63" fmla="*/ 160 h 221"/>
                <a:gd name="T64" fmla="*/ 5217 w 5753"/>
                <a:gd name="T65" fmla="*/ 153 h 221"/>
                <a:gd name="T66" fmla="*/ 5222 w 5753"/>
                <a:gd name="T67" fmla="*/ 145 h 221"/>
                <a:gd name="T68" fmla="*/ 5229 w 5753"/>
                <a:gd name="T69" fmla="*/ 136 h 221"/>
                <a:gd name="T70" fmla="*/ 5236 w 5753"/>
                <a:gd name="T71" fmla="*/ 125 h 221"/>
                <a:gd name="T72" fmla="*/ 5247 w 5753"/>
                <a:gd name="T73" fmla="*/ 112 h 221"/>
                <a:gd name="T74" fmla="*/ 5262 w 5753"/>
                <a:gd name="T75" fmla="*/ 92 h 221"/>
                <a:gd name="T76" fmla="*/ 5282 w 5753"/>
                <a:gd name="T77" fmla="*/ 66 h 221"/>
                <a:gd name="T78" fmla="*/ 5296 w 5753"/>
                <a:gd name="T79" fmla="*/ 49 h 221"/>
                <a:gd name="T80" fmla="*/ 5310 w 5753"/>
                <a:gd name="T81" fmla="*/ 31 h 221"/>
                <a:gd name="T82" fmla="*/ 5325 w 5753"/>
                <a:gd name="T83" fmla="*/ 19 h 221"/>
                <a:gd name="T84" fmla="*/ 5343 w 5753"/>
                <a:gd name="T85" fmla="*/ 9 h 221"/>
                <a:gd name="T86" fmla="*/ 5364 w 5753"/>
                <a:gd name="T87" fmla="*/ 2 h 221"/>
                <a:gd name="T88" fmla="*/ 5388 w 5753"/>
                <a:gd name="T89" fmla="*/ 0 h 2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53" h="221">
                  <a:moveTo>
                    <a:pt x="5388" y="0"/>
                  </a:moveTo>
                  <a:lnTo>
                    <a:pt x="5753" y="0"/>
                  </a:lnTo>
                  <a:lnTo>
                    <a:pt x="5753" y="7"/>
                  </a:lnTo>
                  <a:lnTo>
                    <a:pt x="5440" y="7"/>
                  </a:lnTo>
                  <a:lnTo>
                    <a:pt x="5420" y="10"/>
                  </a:lnTo>
                  <a:lnTo>
                    <a:pt x="5402" y="17"/>
                  </a:lnTo>
                  <a:lnTo>
                    <a:pt x="5388" y="28"/>
                  </a:lnTo>
                  <a:lnTo>
                    <a:pt x="5374" y="42"/>
                  </a:lnTo>
                  <a:lnTo>
                    <a:pt x="5362" y="56"/>
                  </a:lnTo>
                  <a:lnTo>
                    <a:pt x="5344" y="78"/>
                  </a:lnTo>
                  <a:lnTo>
                    <a:pt x="5330" y="98"/>
                  </a:lnTo>
                  <a:lnTo>
                    <a:pt x="5320" y="112"/>
                  </a:lnTo>
                  <a:lnTo>
                    <a:pt x="5311" y="122"/>
                  </a:lnTo>
                  <a:lnTo>
                    <a:pt x="5304" y="132"/>
                  </a:lnTo>
                  <a:lnTo>
                    <a:pt x="5297" y="143"/>
                  </a:lnTo>
                  <a:lnTo>
                    <a:pt x="5289" y="155"/>
                  </a:lnTo>
                  <a:lnTo>
                    <a:pt x="5276" y="169"/>
                  </a:lnTo>
                  <a:lnTo>
                    <a:pt x="5257" y="192"/>
                  </a:lnTo>
                  <a:lnTo>
                    <a:pt x="5240" y="206"/>
                  </a:lnTo>
                  <a:lnTo>
                    <a:pt x="5222" y="216"/>
                  </a:lnTo>
                  <a:lnTo>
                    <a:pt x="5205" y="220"/>
                  </a:lnTo>
                  <a:lnTo>
                    <a:pt x="5184" y="221"/>
                  </a:lnTo>
                  <a:lnTo>
                    <a:pt x="5161" y="221"/>
                  </a:lnTo>
                  <a:lnTo>
                    <a:pt x="5131" y="221"/>
                  </a:lnTo>
                  <a:lnTo>
                    <a:pt x="0" y="221"/>
                  </a:lnTo>
                  <a:lnTo>
                    <a:pt x="0" y="214"/>
                  </a:lnTo>
                  <a:lnTo>
                    <a:pt x="5137" y="214"/>
                  </a:lnTo>
                  <a:lnTo>
                    <a:pt x="5154" y="211"/>
                  </a:lnTo>
                  <a:lnTo>
                    <a:pt x="5170" y="202"/>
                  </a:lnTo>
                  <a:lnTo>
                    <a:pt x="5186" y="188"/>
                  </a:lnTo>
                  <a:lnTo>
                    <a:pt x="5203" y="171"/>
                  </a:lnTo>
                  <a:lnTo>
                    <a:pt x="5210" y="160"/>
                  </a:lnTo>
                  <a:lnTo>
                    <a:pt x="5217" y="153"/>
                  </a:lnTo>
                  <a:lnTo>
                    <a:pt x="5222" y="145"/>
                  </a:lnTo>
                  <a:lnTo>
                    <a:pt x="5229" y="136"/>
                  </a:lnTo>
                  <a:lnTo>
                    <a:pt x="5236" y="125"/>
                  </a:lnTo>
                  <a:lnTo>
                    <a:pt x="5247" y="112"/>
                  </a:lnTo>
                  <a:lnTo>
                    <a:pt x="5262" y="92"/>
                  </a:lnTo>
                  <a:lnTo>
                    <a:pt x="5282" y="66"/>
                  </a:lnTo>
                  <a:lnTo>
                    <a:pt x="5296" y="49"/>
                  </a:lnTo>
                  <a:lnTo>
                    <a:pt x="5310" y="31"/>
                  </a:lnTo>
                  <a:lnTo>
                    <a:pt x="5325" y="19"/>
                  </a:lnTo>
                  <a:lnTo>
                    <a:pt x="5343" y="9"/>
                  </a:lnTo>
                  <a:lnTo>
                    <a:pt x="5364" y="2"/>
                  </a:lnTo>
                  <a:lnTo>
                    <a:pt x="5388" y="0"/>
                  </a:lnTo>
                  <a:close/>
                </a:path>
              </a:pathLst>
            </a:custGeom>
            <a:solidFill>
              <a:srgbClr val="FF1300"/>
            </a:solidFill>
            <a:ln w="0">
              <a:solidFill>
                <a:srgbClr val="FF13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786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9059-E6EB-42C7-9935-0F09FF3AE8F8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5E57-FF10-4F3C-B615-EBEF0C5C16A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ACEA0-3BB2-445D-967C-F4359667919D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6CDA-86A7-4F29-99FC-00ED2748756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C02-C76E-47EE-BAC0-4B3D4B6D1B69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764C-E00D-4AB9-B4F3-ED25100A12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E20-2CF1-4538-BD0D-3F5D378CFE36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0708-D11A-4461-81A7-C57F6250950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AF35-9CC0-4083-A738-0F7E7427E5B5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A85B-E484-486D-9878-6790440D9E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A452-223B-4854-A430-434D22B0C894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8C3A-C9E6-4B7B-9328-5A15E1DC6E5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8033-8936-490A-A256-958C1C2FF5FB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BBF3-545E-4E24-AD81-4599049235CA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2C629-FF45-4B5F-84A1-B486E4EF59E0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55D1-3B90-47F9-8C02-8C12CC43EB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2CD93-7EB8-4B52-AE9A-9789DD845993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9EDF-F76A-4B65-8BC0-3B9DAF00390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8A92-65AD-4F7E-BC46-98E71983B587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C044-D9E6-46A1-A2CC-FC07AA57F00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1A00-86F1-460F-807D-7DBAE1A10ECD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616E-F7DA-456F-AACF-4D6C578A03C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11A54-F56C-4614-BA7F-6DE6D98D7AF1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05A2-0E85-4779-9462-0B43CCC412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A4DC-E8FC-41C6-A6EE-371EB286B596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65F0-601A-4B42-B8E6-E287CB7CC0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B61-C09B-42FC-8352-259EDFC2F15C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4BC4-01EA-4DA7-97B9-F142F2A805C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384-8171-4EAE-960C-3B2472617C65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3BD4-2537-4A73-9A3F-EC8E77C9DD1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FFB8-813B-487B-B647-8CA29C9523AB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9B40-52F0-43D7-90A8-71A0A9E22276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FCA0-126C-4BAC-BF97-1E385475D22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36538" y="4837113"/>
            <a:ext cx="611187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BB4A-F5C7-4E50-88BC-35A55A620532}" type="slidenum">
              <a:rPr lang="ru-RU" altLang="ru-RU" sz="900" smtClean="0">
                <a:solidFill>
                  <a:schemeClr val="bg2">
                    <a:lumMod val="50000"/>
                  </a:schemeClr>
                </a:solidFill>
                <a:latin typeface="Verdana Pro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 altLang="ru-RU" sz="900" dirty="0">
              <a:solidFill>
                <a:schemeClr val="bg2">
                  <a:lumMod val="50000"/>
                </a:schemeClr>
              </a:solidFill>
              <a:latin typeface="Verdana Pro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0" r:id="rId1"/>
    <p:sldLayoutId id="2147485381" r:id="rId2"/>
    <p:sldLayoutId id="2147485382" r:id="rId3"/>
    <p:sldLayoutId id="2147485383" r:id="rId4"/>
    <p:sldLayoutId id="2147485384" r:id="rId5"/>
    <p:sldLayoutId id="2147485385" r:id="rId6"/>
    <p:sldLayoutId id="2147485386" r:id="rId7"/>
    <p:sldLayoutId id="2147485387" r:id="rId8"/>
    <p:sldLayoutId id="2147485388" r:id="rId9"/>
    <p:sldLayoutId id="2147485389" r:id="rId10"/>
    <p:sldLayoutId id="2147485390" r:id="rId11"/>
    <p:sldLayoutId id="2147485402" r:id="rId12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4870450"/>
            <a:ext cx="611188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614D8-A356-46CF-88C0-58CB5E0C6C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8195" name="Рисунок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117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91" r:id="rId1"/>
    <p:sldLayoutId id="2147485392" r:id="rId2"/>
    <p:sldLayoutId id="2147485393" r:id="rId3"/>
    <p:sldLayoutId id="2147485394" r:id="rId4"/>
    <p:sldLayoutId id="2147485395" r:id="rId5"/>
    <p:sldLayoutId id="2147485396" r:id="rId6"/>
    <p:sldLayoutId id="2147485397" r:id="rId7"/>
    <p:sldLayoutId id="2147485398" r:id="rId8"/>
    <p:sldLayoutId id="2147485399" r:id="rId9"/>
    <p:sldLayoutId id="2147485400" r:id="rId10"/>
    <p:sldLayoutId id="2147485401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4857750"/>
            <a:ext cx="9144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 Pro" pitchFamily="34" charset="0"/>
              </a:rPr>
              <a:t>ПРЕЗЕНТАЦИЯ,</a:t>
            </a:r>
          </a:p>
          <a:p>
            <a:pPr algn="ctr"/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прилагаемая к заявке об участии в открытом запросе </a:t>
            </a:r>
            <a:b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</a:br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по поиску инновационных решений по организации применения автоматических систем погрузки-выгрузки тарно-штучных грузов</a:t>
            </a:r>
          </a:p>
          <a:p>
            <a:pPr algn="ctr"/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инновационного решения / технологии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 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организации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</a:t>
            </a:r>
            <a:r>
              <a:rPr kumimoji="0" lang="ru-RU" sz="1500" b="0" i="0" u="none" strike="noStrike" kern="0" cap="none" spc="0" normalizeH="0" baseline="0" noProof="0" dirty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60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РЕЗЮМЕ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49" y="647700"/>
          <a:ext cx="4419601" cy="363283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36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3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210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Краткое </a:t>
                      </a:r>
                      <a:b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описание</a:t>
                      </a:r>
                      <a:b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решения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>
                          <a:latin typeface="Verdana Pro" pitchFamily="34" charset="0"/>
                          <a:cs typeface="Arial" pitchFamily="34" charset="0"/>
                        </a:rPr>
                        <a:t>опишите</a:t>
                      </a:r>
                      <a:r>
                        <a:rPr lang="ru-RU" sz="900" i="1" baseline="0" dirty="0">
                          <a:latin typeface="Verdana Pro" pitchFamily="34" charset="0"/>
                          <a:cs typeface="Arial" pitchFamily="34" charset="0"/>
                        </a:rPr>
                        <a:t> несколькими предложениями содержание решения, его характеристики</a:t>
                      </a:r>
                      <a:b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</a:b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5940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Степень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 готовности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>
                          <a:latin typeface="Verdana Pro" pitchFamily="34" charset="0"/>
                          <a:cs typeface="Arial" pitchFamily="34" charset="0"/>
                        </a:rPr>
                        <a:t>укажите на какой стадии развития</a:t>
                      </a:r>
                      <a:r>
                        <a:rPr lang="ru-RU" sz="900" i="1" baseline="0" dirty="0">
                          <a:latin typeface="Verdana Pro" pitchFamily="34" charset="0"/>
                          <a:cs typeface="Arial" pitchFamily="34" charset="0"/>
                        </a:rPr>
                        <a:t> находится решение: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незавершенная стадия ОКР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завершенные опытно-конструкторские и экспериментальные исследования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испытания опытного образца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совершенствование отдельных элементов инновационного продукта при наличии проработанной технологии производства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подготовлено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ведется серийное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другое (указать)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Производственные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 возможности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производственно-технические активы организации, позволяющие применить предлагаемое решение на сети ОАО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необходимость кооперации с другими участниками рынка для реализации решения в ОАО «РЖД»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0624" y="885825"/>
            <a:ext cx="4032000" cy="3867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62524" y="609600"/>
            <a:ext cx="3914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Verdana Pro" pitchFamily="34" charset="0"/>
                <a:cs typeface="Arial" pitchFamily="34" charset="0"/>
              </a:rPr>
              <a:t>Иллюстрация проекта (например, фото / схема)</a:t>
            </a:r>
          </a:p>
        </p:txBody>
      </p:sp>
    </p:spTree>
    <p:extLst>
      <p:ext uri="{BB962C8B-B14F-4D97-AF65-F5344CB8AC3E}">
        <p14:creationId xmlns:p14="http://schemas.microsoft.com/office/powerpoint/2010/main" val="184160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ОСОБЕННОСТИ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57676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2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5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Патентная защита</a:t>
                      </a:r>
                    </a:p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(в случае наличия)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</a:t>
                      </a:r>
                      <a:r>
                        <a:rPr lang="ru-RU" sz="900" i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существующие и планируемые патенты </a:t>
                      </a:r>
                      <a:r>
                        <a:rPr lang="ru-RU" sz="900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(название</a:t>
                      </a:r>
                      <a:r>
                        <a:rPr lang="ru-RU" sz="900" i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патента, правообладатель, область, дата, срок)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Научно-техническая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 новизна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обоснование новизны в сравнении с российскими и мировыми разработками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Конкуренты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об известных Вам </a:t>
                      </a:r>
                      <a:r>
                        <a:rPr lang="ru-RU" sz="900" i="1" kern="1200" baseline="0" noProof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разработках конкурирующих решений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Конкурентные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 преимущества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опишите ключевые отличия предлагаемого инновационного решения от существующих на рынке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Импортозамещение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noProof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замещает ли предлагаемое решение зарубежные разработки</a:t>
                      </a:r>
                      <a:endParaRPr lang="ru-RU" sz="900" i="1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4668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3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87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Технико-экономическа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я эффективность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расчетный объем финансовых вложений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ожидаемые эффекты для холдинга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сроки окупаемости решения (с учетом имеющего опыта реализации предлагаемого решения)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60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КОМАНДА РАЗРАБОТЧИКА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48000" cy="37147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3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625">
                <a:tc>
                  <a:txBody>
                    <a:bodyPr/>
                    <a:lstStyle/>
                    <a:p>
                      <a:r>
                        <a:rPr lang="ru-RU" sz="900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 компании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описание деятельности компании, разрабатываемой продукции и достижениях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4475">
                <a:tc>
                  <a:txBody>
                    <a:bodyPr/>
                    <a:lstStyle/>
                    <a:p>
                      <a:r>
                        <a:rPr lang="ru-RU" sz="900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Команда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 членах команды решения / компании: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Ф.И.О.: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роль в проекте (руководитель, ключевой специалист по производству, развитию бизнеса и другое),  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профессиональный опыт в рамках области реализации предлагаемого решения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Контактные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 данные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телефон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электронная почта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фактический адрес размещения компании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веб-сайт компании (при наличии)</a:t>
                      </a:r>
                      <a:endParaRPr lang="ru-RU" sz="900" i="1" kern="1200" baseline="0" noProof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noProof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тип организации (является ли компания субъектом МСП)</a:t>
                      </a:r>
                      <a:endParaRPr lang="ru-RU" sz="900" i="1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3906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3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Примеры реализации предлагаемого решения (при наличии)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об опыте реализации предлагаемого решения (объект, компания-заказчик решения, период, эффект от реализации)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609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12041</TotalTime>
  <Words>355</Words>
  <Application>Microsoft Office PowerPoint</Application>
  <PresentationFormat>Экран (16:9)</PresentationFormat>
  <Paragraphs>83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Verdana Pro</vt:lpstr>
      <vt:lpstr>Wingdings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</dc:creator>
  <cp:lastModifiedBy>Flex Kfgby</cp:lastModifiedBy>
  <cp:revision>784</cp:revision>
  <cp:lastPrinted>2018-07-13T09:22:19Z</cp:lastPrinted>
  <dcterms:created xsi:type="dcterms:W3CDTF">2017-10-02T15:24:46Z</dcterms:created>
  <dcterms:modified xsi:type="dcterms:W3CDTF">2023-01-30T05:58:42Z</dcterms:modified>
</cp:coreProperties>
</file>