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76" y="96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30.01.2023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участии в открытом запросе </a:t>
            </a:r>
            <a:b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на поиск инновационных решений в области автоматизированных захватов для тяжеловесных грузов </a:t>
            </a: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algn="ctr"/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12039</TotalTime>
  <Words>354</Words>
  <Application>Microsoft Office PowerPoint</Application>
  <PresentationFormat>Экран (16:9)</PresentationFormat>
  <Paragraphs>80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Verdana Pro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Flex Kfgby</cp:lastModifiedBy>
  <cp:revision>780</cp:revision>
  <cp:lastPrinted>2018-07-13T09:22:19Z</cp:lastPrinted>
  <dcterms:created xsi:type="dcterms:W3CDTF">2017-10-02T15:24:46Z</dcterms:created>
  <dcterms:modified xsi:type="dcterms:W3CDTF">2023-01-30T05:58:05Z</dcterms:modified>
</cp:coreProperties>
</file>